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4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103" d="100"/>
          <a:sy n="103" d="100"/>
        </p:scale>
        <p:origin x="-342" y="-7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01.03.2021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01.03.2021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01.03.2021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01.03.2021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01.03.2021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23478"/>
            <a:ext cx="7920880" cy="792088"/>
          </a:xfrm>
        </p:spPr>
        <p:txBody>
          <a:bodyPr>
            <a:noAutofit/>
          </a:bodyPr>
          <a:lstStyle/>
          <a:p>
            <a:r>
              <a:rPr lang="ru-RU" sz="1300" dirty="0">
                <a:latin typeface="Times New Roman"/>
                <a:ea typeface="Calibri"/>
              </a:rPr>
              <a:t>Муниципальное бюджетное дошкольное образовательное </a:t>
            </a:r>
            <a:r>
              <a:rPr lang="ru-RU" sz="1300" dirty="0" smtClean="0">
                <a:latin typeface="Times New Roman"/>
                <a:ea typeface="Calibri"/>
              </a:rPr>
              <a:t>учреждение</a:t>
            </a:r>
            <a:br>
              <a:rPr lang="ru-RU" sz="1300" dirty="0" smtClean="0">
                <a:latin typeface="Times New Roman"/>
                <a:ea typeface="Calibri"/>
              </a:rPr>
            </a:br>
            <a:r>
              <a:rPr lang="ru-RU" sz="1300" dirty="0" smtClean="0">
                <a:latin typeface="Times New Roman"/>
                <a:ea typeface="Calibri"/>
              </a:rPr>
              <a:t> </a:t>
            </a:r>
            <a:r>
              <a:rPr lang="ru-RU" sz="1300" dirty="0">
                <a:latin typeface="Times New Roman"/>
                <a:ea typeface="Calibri"/>
              </a:rPr>
              <a:t>«Детский сад  103 комбинированного вида с татарским </a:t>
            </a:r>
            <a:r>
              <a:rPr lang="ru-RU" sz="1300" dirty="0" smtClean="0">
                <a:latin typeface="Times New Roman"/>
                <a:ea typeface="Calibri"/>
              </a:rPr>
              <a:t>языком</a:t>
            </a:r>
            <a:br>
              <a:rPr lang="ru-RU" sz="1300" dirty="0" smtClean="0">
                <a:latin typeface="Times New Roman"/>
                <a:ea typeface="Calibri"/>
              </a:rPr>
            </a:br>
            <a:r>
              <a:rPr lang="ru-RU" sz="1300" dirty="0" smtClean="0">
                <a:latin typeface="Times New Roman"/>
                <a:ea typeface="Calibri"/>
              </a:rPr>
              <a:t> </a:t>
            </a:r>
            <a:r>
              <a:rPr lang="ru-RU" sz="1300" dirty="0">
                <a:latin typeface="Times New Roman"/>
                <a:ea typeface="Calibri"/>
              </a:rPr>
              <a:t>воспитания и обучения» Советского района г. Казани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568" y="1092200"/>
            <a:ext cx="8352928" cy="378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3051</TotalTime>
  <Words>5</Words>
  <Application>Microsoft Office PowerPoint</Application>
  <PresentationFormat>Экран (16:9)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Муниципальное бюджетное дошкольное образовательное учреждение  «Детский сад  103 комбинированного вида с татарским языком  воспитания и обучения» Советского района г. Казани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Пользователь</cp:lastModifiedBy>
  <cp:revision>409</cp:revision>
  <cp:lastPrinted>2021-02-04T07:26:50Z</cp:lastPrinted>
  <dcterms:created xsi:type="dcterms:W3CDTF">2015-10-13T08:15:21Z</dcterms:created>
  <dcterms:modified xsi:type="dcterms:W3CDTF">2021-03-01T14:23:19Z</dcterms:modified>
</cp:coreProperties>
</file>